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A00"/>
    <a:srgbClr val="FFD579"/>
    <a:srgbClr val="F0DA00"/>
    <a:srgbClr val="0168B5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observice.unina.it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observice.unina.it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1550-3FF5-45FD-B365-A76CED02AC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4607C0-9215-4CBF-BD33-C7FC179966DB}">
      <dgm:prSet/>
      <dgm:spPr>
        <a:solidFill>
          <a:srgbClr val="0070C0"/>
        </a:solidFill>
      </dgm:spPr>
      <dgm:t>
        <a:bodyPr/>
        <a:lstStyle/>
        <a:p>
          <a:r>
            <a:rPr lang="it-IT" dirty="0"/>
            <a:t>Iscriversi al portale  </a:t>
          </a:r>
          <a:r>
            <a:rPr lang="it-IT" b="1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www.jobservice.unina.it</a:t>
          </a:r>
          <a:r>
            <a:rPr lang="it-IT" b="1" dirty="0">
              <a:solidFill>
                <a:srgbClr val="FFFF00"/>
              </a:solidFill>
            </a:rPr>
            <a:t> </a:t>
          </a:r>
          <a:endParaRPr lang="en-US" b="1" dirty="0">
            <a:solidFill>
              <a:srgbClr val="FFFF00"/>
            </a:solidFill>
          </a:endParaRPr>
        </a:p>
      </dgm:t>
    </dgm:pt>
    <dgm:pt modelId="{C99514DA-61A5-4801-84DC-DBF1F2184FE2}" type="parTrans" cxnId="{F1C99369-CCB1-41CC-B935-5259C7C1AC7A}">
      <dgm:prSet/>
      <dgm:spPr/>
      <dgm:t>
        <a:bodyPr/>
        <a:lstStyle/>
        <a:p>
          <a:endParaRPr lang="en-US"/>
        </a:p>
      </dgm:t>
    </dgm:pt>
    <dgm:pt modelId="{443E773B-2C9E-49C6-A453-56AAD83E60CC}" type="sibTrans" cxnId="{F1C99369-CCB1-41CC-B935-5259C7C1AC7A}">
      <dgm:prSet/>
      <dgm:spPr/>
      <dgm:t>
        <a:bodyPr/>
        <a:lstStyle/>
        <a:p>
          <a:endParaRPr lang="en-US"/>
        </a:p>
      </dgm:t>
    </dgm:pt>
    <dgm:pt modelId="{2DFCF9A8-1772-48D3-8A5A-C8088470621A}">
      <dgm:prSet/>
      <dgm:spPr>
        <a:solidFill>
          <a:srgbClr val="00B0F0"/>
        </a:solidFill>
      </dgm:spPr>
      <dgm:t>
        <a:bodyPr/>
        <a:lstStyle/>
        <a:p>
          <a:r>
            <a:rPr lang="it-IT" dirty="0"/>
            <a:t> Preparare e caricare il cv </a:t>
          </a:r>
          <a:endParaRPr lang="en-US" dirty="0"/>
        </a:p>
      </dgm:t>
    </dgm:pt>
    <dgm:pt modelId="{157E81EB-5C06-4213-9C20-8A2EF60B4450}" type="parTrans" cxnId="{C0649953-4F8F-47D3-8961-A0031F29A44C}">
      <dgm:prSet/>
      <dgm:spPr/>
      <dgm:t>
        <a:bodyPr/>
        <a:lstStyle/>
        <a:p>
          <a:endParaRPr lang="en-US"/>
        </a:p>
      </dgm:t>
    </dgm:pt>
    <dgm:pt modelId="{FEE76503-A51C-4BC8-A913-5CC428564A07}" type="sibTrans" cxnId="{C0649953-4F8F-47D3-8961-A0031F29A44C}">
      <dgm:prSet/>
      <dgm:spPr/>
      <dgm:t>
        <a:bodyPr/>
        <a:lstStyle/>
        <a:p>
          <a:endParaRPr lang="en-US"/>
        </a:p>
      </dgm:t>
    </dgm:pt>
    <dgm:pt modelId="{47DC429B-866A-491C-B42B-052B524877B9}">
      <dgm:prSet/>
      <dgm:spPr>
        <a:solidFill>
          <a:srgbClr val="F3CA00"/>
        </a:solidFill>
      </dgm:spPr>
      <dgm:t>
        <a:bodyPr/>
        <a:lstStyle/>
        <a:p>
          <a:r>
            <a:rPr lang="it-IT" dirty="0"/>
            <a:t>Controllare le posizioni offerte dalle aziende e candidarsi a quelle corrispondenti al proprio profilo</a:t>
          </a:r>
          <a:endParaRPr lang="en-US" dirty="0"/>
        </a:p>
      </dgm:t>
    </dgm:pt>
    <dgm:pt modelId="{4387E591-1E0E-4DEA-B837-78BD22AA38BD}" type="parTrans" cxnId="{2243E869-9882-4EFC-8485-089769A0F4EA}">
      <dgm:prSet/>
      <dgm:spPr/>
      <dgm:t>
        <a:bodyPr/>
        <a:lstStyle/>
        <a:p>
          <a:endParaRPr lang="en-US"/>
        </a:p>
      </dgm:t>
    </dgm:pt>
    <dgm:pt modelId="{34DB376F-B4F7-4FB1-8EC6-F75DCC97D1E6}" type="sibTrans" cxnId="{2243E869-9882-4EFC-8485-089769A0F4EA}">
      <dgm:prSet/>
      <dgm:spPr/>
      <dgm:t>
        <a:bodyPr/>
        <a:lstStyle/>
        <a:p>
          <a:endParaRPr lang="en-US"/>
        </a:p>
      </dgm:t>
    </dgm:pt>
    <dgm:pt modelId="{ABAB87AE-8FB2-4365-959C-858144C12D8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it-IT" dirty="0">
              <a:solidFill>
                <a:srgbClr val="0168B5"/>
              </a:solidFill>
            </a:rPr>
            <a:t>N.B.: CONTROLLARE SPESSO IL SITO, LE POSIZIONI OFFERTE DALLE AZIENDE SONO AGGIORNATE DI FREQUENTE</a:t>
          </a:r>
          <a:r>
            <a:rPr lang="it-IT" dirty="0">
              <a:solidFill>
                <a:srgbClr val="0432FF"/>
              </a:solidFill>
            </a:rPr>
            <a:t>.</a:t>
          </a:r>
          <a:endParaRPr lang="en-US" dirty="0">
            <a:solidFill>
              <a:srgbClr val="0432FF"/>
            </a:solidFill>
          </a:endParaRPr>
        </a:p>
      </dgm:t>
    </dgm:pt>
    <dgm:pt modelId="{3D70737E-DA29-4083-926B-AF760BBB0AC3}" type="parTrans" cxnId="{197DADB3-B918-44A9-8E5A-442398C68615}">
      <dgm:prSet/>
      <dgm:spPr/>
      <dgm:t>
        <a:bodyPr/>
        <a:lstStyle/>
        <a:p>
          <a:endParaRPr lang="en-US"/>
        </a:p>
      </dgm:t>
    </dgm:pt>
    <dgm:pt modelId="{38F28DC2-FEC1-4FDB-BA3C-F0F418304AD2}" type="sibTrans" cxnId="{197DADB3-B918-44A9-8E5A-442398C68615}">
      <dgm:prSet/>
      <dgm:spPr/>
      <dgm:t>
        <a:bodyPr/>
        <a:lstStyle/>
        <a:p>
          <a:endParaRPr lang="en-US"/>
        </a:p>
      </dgm:t>
    </dgm:pt>
    <dgm:pt modelId="{C510FBDD-D084-2C4B-AE0A-3C3B68609003}" type="pres">
      <dgm:prSet presAssocID="{A7701550-3FF5-45FD-B365-A76CED02AC6F}" presName="linear" presStyleCnt="0">
        <dgm:presLayoutVars>
          <dgm:animLvl val="lvl"/>
          <dgm:resizeHandles val="exact"/>
        </dgm:presLayoutVars>
      </dgm:prSet>
      <dgm:spPr/>
    </dgm:pt>
    <dgm:pt modelId="{36B3C147-8C94-0946-8D87-6173F02DA838}" type="pres">
      <dgm:prSet presAssocID="{B64607C0-9215-4CBF-BD33-C7FC179966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708C3B-DD87-3244-8485-EF84AB1034C5}" type="pres">
      <dgm:prSet presAssocID="{443E773B-2C9E-49C6-A453-56AAD83E60CC}" presName="spacer" presStyleCnt="0"/>
      <dgm:spPr/>
    </dgm:pt>
    <dgm:pt modelId="{B947FB0E-4291-E547-95AD-8DCDA39E3476}" type="pres">
      <dgm:prSet presAssocID="{2DFCF9A8-1772-48D3-8A5A-C808847062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F88F15-1E60-DA45-AF6D-E4D2E04517B4}" type="pres">
      <dgm:prSet presAssocID="{FEE76503-A51C-4BC8-A913-5CC428564A07}" presName="spacer" presStyleCnt="0"/>
      <dgm:spPr/>
    </dgm:pt>
    <dgm:pt modelId="{9DEB18C5-97DA-794C-8A73-D1D06BD0CE69}" type="pres">
      <dgm:prSet presAssocID="{47DC429B-866A-491C-B42B-052B524877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0E3696-6FD4-C94C-91B0-5A3462EF2521}" type="pres">
      <dgm:prSet presAssocID="{34DB376F-B4F7-4FB1-8EC6-F75DCC97D1E6}" presName="spacer" presStyleCnt="0"/>
      <dgm:spPr/>
    </dgm:pt>
    <dgm:pt modelId="{705F4D49-4042-DE46-8656-9F58519AE581}" type="pres">
      <dgm:prSet presAssocID="{ABAB87AE-8FB2-4365-959C-858144C12D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FC9619-3D00-CB40-9DBE-856FBEE25DBA}" type="presOf" srcId="{A7701550-3FF5-45FD-B365-A76CED02AC6F}" destId="{C510FBDD-D084-2C4B-AE0A-3C3B68609003}" srcOrd="0" destOrd="0" presId="urn:microsoft.com/office/officeart/2005/8/layout/vList2"/>
    <dgm:cxn modelId="{0DB31532-A257-304E-9AF3-4E6A9B997073}" type="presOf" srcId="{2DFCF9A8-1772-48D3-8A5A-C8088470621A}" destId="{B947FB0E-4291-E547-95AD-8DCDA39E3476}" srcOrd="0" destOrd="0" presId="urn:microsoft.com/office/officeart/2005/8/layout/vList2"/>
    <dgm:cxn modelId="{298EC135-D5B5-7843-8938-4BB9238785E0}" type="presOf" srcId="{ABAB87AE-8FB2-4365-959C-858144C12D88}" destId="{705F4D49-4042-DE46-8656-9F58519AE581}" srcOrd="0" destOrd="0" presId="urn:microsoft.com/office/officeart/2005/8/layout/vList2"/>
    <dgm:cxn modelId="{C0649953-4F8F-47D3-8961-A0031F29A44C}" srcId="{A7701550-3FF5-45FD-B365-A76CED02AC6F}" destId="{2DFCF9A8-1772-48D3-8A5A-C8088470621A}" srcOrd="1" destOrd="0" parTransId="{157E81EB-5C06-4213-9C20-8A2EF60B4450}" sibTransId="{FEE76503-A51C-4BC8-A913-5CC428564A07}"/>
    <dgm:cxn modelId="{F79C0861-AD01-9046-8FCE-B2E9849C0DF7}" type="presOf" srcId="{B64607C0-9215-4CBF-BD33-C7FC179966DB}" destId="{36B3C147-8C94-0946-8D87-6173F02DA838}" srcOrd="0" destOrd="0" presId="urn:microsoft.com/office/officeart/2005/8/layout/vList2"/>
    <dgm:cxn modelId="{F1C99369-CCB1-41CC-B935-5259C7C1AC7A}" srcId="{A7701550-3FF5-45FD-B365-A76CED02AC6F}" destId="{B64607C0-9215-4CBF-BD33-C7FC179966DB}" srcOrd="0" destOrd="0" parTransId="{C99514DA-61A5-4801-84DC-DBF1F2184FE2}" sibTransId="{443E773B-2C9E-49C6-A453-56AAD83E60CC}"/>
    <dgm:cxn modelId="{2243E869-9882-4EFC-8485-089769A0F4EA}" srcId="{A7701550-3FF5-45FD-B365-A76CED02AC6F}" destId="{47DC429B-866A-491C-B42B-052B524877B9}" srcOrd="2" destOrd="0" parTransId="{4387E591-1E0E-4DEA-B837-78BD22AA38BD}" sibTransId="{34DB376F-B4F7-4FB1-8EC6-F75DCC97D1E6}"/>
    <dgm:cxn modelId="{197DADB3-B918-44A9-8E5A-442398C68615}" srcId="{A7701550-3FF5-45FD-B365-A76CED02AC6F}" destId="{ABAB87AE-8FB2-4365-959C-858144C12D88}" srcOrd="3" destOrd="0" parTransId="{3D70737E-DA29-4083-926B-AF760BBB0AC3}" sibTransId="{38F28DC2-FEC1-4FDB-BA3C-F0F418304AD2}"/>
    <dgm:cxn modelId="{D11936F1-1914-644F-82B7-4396D51B3357}" type="presOf" srcId="{47DC429B-866A-491C-B42B-052B524877B9}" destId="{9DEB18C5-97DA-794C-8A73-D1D06BD0CE69}" srcOrd="0" destOrd="0" presId="urn:microsoft.com/office/officeart/2005/8/layout/vList2"/>
    <dgm:cxn modelId="{0D69D452-5AF6-974A-9908-4F30A4698321}" type="presParOf" srcId="{C510FBDD-D084-2C4B-AE0A-3C3B68609003}" destId="{36B3C147-8C94-0946-8D87-6173F02DA838}" srcOrd="0" destOrd="0" presId="urn:microsoft.com/office/officeart/2005/8/layout/vList2"/>
    <dgm:cxn modelId="{88265A19-FF98-DE42-8B03-B196D537CB42}" type="presParOf" srcId="{C510FBDD-D084-2C4B-AE0A-3C3B68609003}" destId="{28708C3B-DD87-3244-8485-EF84AB1034C5}" srcOrd="1" destOrd="0" presId="urn:microsoft.com/office/officeart/2005/8/layout/vList2"/>
    <dgm:cxn modelId="{FDB8E021-CB4D-1148-B6C2-62E4AC07729F}" type="presParOf" srcId="{C510FBDD-D084-2C4B-AE0A-3C3B68609003}" destId="{B947FB0E-4291-E547-95AD-8DCDA39E3476}" srcOrd="2" destOrd="0" presId="urn:microsoft.com/office/officeart/2005/8/layout/vList2"/>
    <dgm:cxn modelId="{AD8B4BC3-B8AD-EF46-8354-B892EFC67CB8}" type="presParOf" srcId="{C510FBDD-D084-2C4B-AE0A-3C3B68609003}" destId="{3EF88F15-1E60-DA45-AF6D-E4D2E04517B4}" srcOrd="3" destOrd="0" presId="urn:microsoft.com/office/officeart/2005/8/layout/vList2"/>
    <dgm:cxn modelId="{1FA9CD14-A765-8745-AF27-74EF42EE7283}" type="presParOf" srcId="{C510FBDD-D084-2C4B-AE0A-3C3B68609003}" destId="{9DEB18C5-97DA-794C-8A73-D1D06BD0CE69}" srcOrd="4" destOrd="0" presId="urn:microsoft.com/office/officeart/2005/8/layout/vList2"/>
    <dgm:cxn modelId="{00BD070B-6E5E-1341-9834-DBB7BC66199B}" type="presParOf" srcId="{C510FBDD-D084-2C4B-AE0A-3C3B68609003}" destId="{CC0E3696-6FD4-C94C-91B0-5A3462EF2521}" srcOrd="5" destOrd="0" presId="urn:microsoft.com/office/officeart/2005/8/layout/vList2"/>
    <dgm:cxn modelId="{E62D0B21-1CD3-D843-9D5F-A545CB041F1B}" type="presParOf" srcId="{C510FBDD-D084-2C4B-AE0A-3C3B68609003}" destId="{705F4D49-4042-DE46-8656-9F58519AE5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44969-B34F-4F27-9381-BA8AD687CD5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62442B-2A20-436B-840E-0F8492BB6D9E}">
      <dgm:prSet custT="1"/>
      <dgm:spPr>
        <a:solidFill>
          <a:srgbClr val="0070C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18 aprile 			Presentazioni aziendali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D5E829E-FB9E-4A10-BAAF-C0D84612B2C3}" type="parTrans" cxnId="{74781611-BB3A-4E30-94B4-B0D889FB72CB}">
      <dgm:prSet/>
      <dgm:spPr/>
      <dgm:t>
        <a:bodyPr/>
        <a:lstStyle/>
        <a:p>
          <a:endParaRPr lang="en-US"/>
        </a:p>
      </dgm:t>
    </dgm:pt>
    <dgm:pt modelId="{54A0B9C0-39DB-45D4-ADFF-CDEA50C46ADE}" type="sibTrans" cxnId="{74781611-BB3A-4E30-94B4-B0D889FB72CB}">
      <dgm:prSet/>
      <dgm:spPr/>
      <dgm:t>
        <a:bodyPr/>
        <a:lstStyle/>
        <a:p>
          <a:endParaRPr lang="en-US"/>
        </a:p>
      </dgm:t>
    </dgm:pt>
    <dgm:pt modelId="{8236E366-09F9-4D2A-B10A-8213E1511DBA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it-IT" sz="2400" dirty="0"/>
            <a:t>dal 22 aprile 	         Colloqui </a:t>
          </a:r>
          <a:r>
            <a:rPr lang="it-IT" sz="2400" dirty="0" err="1"/>
            <a:t>one</a:t>
          </a:r>
          <a:r>
            <a:rPr lang="it-IT" sz="2400" dirty="0"/>
            <a:t> to </a:t>
          </a:r>
          <a:r>
            <a:rPr lang="it-IT" sz="2400" dirty="0" err="1"/>
            <a:t>one</a:t>
          </a:r>
          <a:endParaRPr lang="en-US" sz="2400" dirty="0"/>
        </a:p>
      </dgm:t>
    </dgm:pt>
    <dgm:pt modelId="{FE1F51FA-09CD-42C2-988F-83DB1D02968D}" type="parTrans" cxnId="{CB4CFC67-89F8-46DB-A954-67DD3100C48A}">
      <dgm:prSet/>
      <dgm:spPr/>
      <dgm:t>
        <a:bodyPr/>
        <a:lstStyle/>
        <a:p>
          <a:endParaRPr lang="en-US"/>
        </a:p>
      </dgm:t>
    </dgm:pt>
    <dgm:pt modelId="{51222C67-2F4B-47CA-BDB1-E5C76DFCA65A}" type="sibTrans" cxnId="{CB4CFC67-89F8-46DB-A954-67DD3100C48A}">
      <dgm:prSet/>
      <dgm:spPr/>
      <dgm:t>
        <a:bodyPr/>
        <a:lstStyle/>
        <a:p>
          <a:endParaRPr lang="en-US"/>
        </a:p>
      </dgm:t>
    </dgm:pt>
    <dgm:pt modelId="{757DAA8D-2E14-41E9-A4F4-71903D5F55B3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it-IT" sz="2400" dirty="0"/>
            <a:t>Iscrizione           </a:t>
          </a:r>
          <a:r>
            <a:rPr lang="it-IT" sz="2400" b="1" dirty="0" err="1"/>
            <a:t>https</a:t>
          </a:r>
          <a:r>
            <a:rPr lang="it-IT" sz="2400" b="1" dirty="0"/>
            <a:t>://</a:t>
          </a:r>
          <a:r>
            <a:rPr lang="it-IT" sz="2400" b="1" dirty="0" err="1"/>
            <a:t>virtualfair-spsb.eventbrite.it</a:t>
          </a:r>
          <a:endParaRPr lang="en-US" sz="2400" b="1" dirty="0"/>
        </a:p>
      </dgm:t>
    </dgm:pt>
    <dgm:pt modelId="{AEF44F54-EF61-4642-A539-1D66C4092F16}" type="parTrans" cxnId="{2B10384E-A31A-4EC0-8316-48BBBACCD21E}">
      <dgm:prSet/>
      <dgm:spPr/>
      <dgm:t>
        <a:bodyPr/>
        <a:lstStyle/>
        <a:p>
          <a:endParaRPr lang="en-US"/>
        </a:p>
      </dgm:t>
    </dgm:pt>
    <dgm:pt modelId="{A820F6D0-8E75-4D34-BD67-0A9A9D14AB6B}" type="sibTrans" cxnId="{2B10384E-A31A-4EC0-8316-48BBBACCD21E}">
      <dgm:prSet/>
      <dgm:spPr/>
      <dgm:t>
        <a:bodyPr/>
        <a:lstStyle/>
        <a:p>
          <a:endParaRPr lang="en-US"/>
        </a:p>
      </dgm:t>
    </dgm:pt>
    <dgm:pt modelId="{C1AA5200-39C4-4CA1-B4E1-090AEC0EF8C3}">
      <dgm:prSet custT="1"/>
      <dgm:spPr>
        <a:solidFill>
          <a:srgbClr val="F3CA00"/>
        </a:solidFill>
      </dgm:spPr>
      <dgm:t>
        <a:bodyPr/>
        <a:lstStyle/>
        <a:p>
          <a:r>
            <a:rPr lang="it-IT" sz="1800" kern="1200" dirty="0"/>
            <a:t>I primi 200 partecipanti			partecipazione interattiva su Teams, </a:t>
          </a:r>
        </a:p>
        <a:p>
          <a:r>
            <a:rPr lang="it-IT" sz="1800" kern="1200" dirty="0"/>
            <a:t>Altri partecipanti				diretta </a:t>
          </a:r>
          <a:r>
            <a:rPr lang="it-IT" sz="1800" kern="1200" dirty="0" err="1"/>
            <a:t>YouTube</a:t>
          </a:r>
          <a:r>
            <a:rPr lang="it-IT" sz="1800" kern="1200" dirty="0"/>
            <a:t>  interazione via mail</a:t>
          </a:r>
          <a:endParaRPr lang="en-US" sz="1800" b="1" kern="1200" dirty="0"/>
        </a:p>
      </dgm:t>
    </dgm:pt>
    <dgm:pt modelId="{09D93BCC-3B28-4EB1-A027-FFE92B068CD1}" type="parTrans" cxnId="{2EAEA7A7-25CA-495C-AB5B-C0661A21FDAD}">
      <dgm:prSet/>
      <dgm:spPr/>
      <dgm:t>
        <a:bodyPr/>
        <a:lstStyle/>
        <a:p>
          <a:endParaRPr lang="en-US"/>
        </a:p>
      </dgm:t>
    </dgm:pt>
    <dgm:pt modelId="{BCC8B95E-C6A4-4E87-8EEE-B9712FF224A4}" type="sibTrans" cxnId="{2EAEA7A7-25CA-495C-AB5B-C0661A21FDAD}">
      <dgm:prSet/>
      <dgm:spPr/>
      <dgm:t>
        <a:bodyPr/>
        <a:lstStyle/>
        <a:p>
          <a:endParaRPr lang="en-US"/>
        </a:p>
      </dgm:t>
    </dgm:pt>
    <dgm:pt modelId="{D77FCC45-096A-4310-A002-E164E18A658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sz="2400" b="0" dirty="0">
              <a:solidFill>
                <a:srgbClr val="0070C0"/>
              </a:solidFill>
            </a:rPr>
            <a:t>N.B.: LA PARTECIPAZIONE ALL’EVENTO E’ PROPEDEUTICA ALLA SUCCESSIVA FASE DI RECRUITING</a:t>
          </a:r>
          <a:endParaRPr lang="en-US" sz="2400" b="0" dirty="0">
            <a:solidFill>
              <a:srgbClr val="0070C0"/>
            </a:solidFill>
          </a:endParaRPr>
        </a:p>
      </dgm:t>
    </dgm:pt>
    <dgm:pt modelId="{7D9E6E11-B1EC-473F-B682-17BDA6701C06}" type="parTrans" cxnId="{B6664F02-2ED4-4ED6-86EB-4712C6549E49}">
      <dgm:prSet/>
      <dgm:spPr/>
      <dgm:t>
        <a:bodyPr/>
        <a:lstStyle/>
        <a:p>
          <a:endParaRPr lang="en-US"/>
        </a:p>
      </dgm:t>
    </dgm:pt>
    <dgm:pt modelId="{C7AB8BF7-791F-412E-A879-02E4E686BC0E}" type="sibTrans" cxnId="{B6664F02-2ED4-4ED6-86EB-4712C6549E49}">
      <dgm:prSet/>
      <dgm:spPr/>
      <dgm:t>
        <a:bodyPr/>
        <a:lstStyle/>
        <a:p>
          <a:endParaRPr lang="en-US"/>
        </a:p>
      </dgm:t>
    </dgm:pt>
    <dgm:pt modelId="{07F80621-98DC-1A4C-9A67-982996255312}" type="pres">
      <dgm:prSet presAssocID="{56A44969-B34F-4F27-9381-BA8AD687CD50}" presName="linear" presStyleCnt="0">
        <dgm:presLayoutVars>
          <dgm:animLvl val="lvl"/>
          <dgm:resizeHandles val="exact"/>
        </dgm:presLayoutVars>
      </dgm:prSet>
      <dgm:spPr/>
    </dgm:pt>
    <dgm:pt modelId="{10D0B5AC-324D-D041-9FBC-92B2D2632A19}" type="pres">
      <dgm:prSet presAssocID="{0D62442B-2A20-436B-840E-0F8492BB6D9E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105417"/>
          <a:ext cx="7886700" cy="892125"/>
        </a:xfrm>
        <a:prstGeom prst="roundRect">
          <a:avLst/>
        </a:prstGeom>
      </dgm:spPr>
    </dgm:pt>
    <dgm:pt modelId="{0BBBAEB4-33E5-404D-986C-48DFFC83A733}" type="pres">
      <dgm:prSet presAssocID="{54A0B9C0-39DB-45D4-ADFF-CDEA50C46ADE}" presName="spacer" presStyleCnt="0"/>
      <dgm:spPr/>
    </dgm:pt>
    <dgm:pt modelId="{14974660-14E3-7047-9898-7C7E7B60A63C}" type="pres">
      <dgm:prSet presAssocID="{8236E366-09F9-4D2A-B10A-8213E1511D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DB23A1-3351-3E4A-9B67-A795A8BEB532}" type="pres">
      <dgm:prSet presAssocID="{51222C67-2F4B-47CA-BDB1-E5C76DFCA65A}" presName="spacer" presStyleCnt="0"/>
      <dgm:spPr/>
    </dgm:pt>
    <dgm:pt modelId="{DE3AF1B1-24E4-7E49-82BE-602238AFC236}" type="pres">
      <dgm:prSet presAssocID="{757DAA8D-2E14-41E9-A4F4-71903D5F55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E8F189-5D00-F940-9A20-F6F30035DFE6}" type="pres">
      <dgm:prSet presAssocID="{A820F6D0-8E75-4D34-BD67-0A9A9D14AB6B}" presName="spacer" presStyleCnt="0"/>
      <dgm:spPr/>
    </dgm:pt>
    <dgm:pt modelId="{22CEA725-DFB9-B24C-9B17-27F3F5E52E5A}" type="pres">
      <dgm:prSet presAssocID="{C1AA5200-39C4-4CA1-B4E1-090AEC0EF8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BD0AC6-2488-FC44-B158-1EC8404639D1}" type="pres">
      <dgm:prSet presAssocID="{BCC8B95E-C6A4-4E87-8EEE-B9712FF224A4}" presName="spacer" presStyleCnt="0"/>
      <dgm:spPr/>
    </dgm:pt>
    <dgm:pt modelId="{E6ABCB46-C820-A047-AFFA-0C17470FC84C}" type="pres">
      <dgm:prSet presAssocID="{D77FCC45-096A-4310-A002-E164E18A658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664F02-2ED4-4ED6-86EB-4712C6549E49}" srcId="{56A44969-B34F-4F27-9381-BA8AD687CD50}" destId="{D77FCC45-096A-4310-A002-E164E18A658A}" srcOrd="4" destOrd="0" parTransId="{7D9E6E11-B1EC-473F-B682-17BDA6701C06}" sibTransId="{C7AB8BF7-791F-412E-A879-02E4E686BC0E}"/>
    <dgm:cxn modelId="{E1EBD804-4B1F-E24F-A2D1-3CFA92B9F1FE}" type="presOf" srcId="{0D62442B-2A20-436B-840E-0F8492BB6D9E}" destId="{10D0B5AC-324D-D041-9FBC-92B2D2632A19}" srcOrd="0" destOrd="0" presId="urn:microsoft.com/office/officeart/2005/8/layout/vList2"/>
    <dgm:cxn modelId="{74781611-BB3A-4E30-94B4-B0D889FB72CB}" srcId="{56A44969-B34F-4F27-9381-BA8AD687CD50}" destId="{0D62442B-2A20-436B-840E-0F8492BB6D9E}" srcOrd="0" destOrd="0" parTransId="{DD5E829E-FB9E-4A10-BAAF-C0D84612B2C3}" sibTransId="{54A0B9C0-39DB-45D4-ADFF-CDEA50C46ADE}"/>
    <dgm:cxn modelId="{2B10384E-A31A-4EC0-8316-48BBBACCD21E}" srcId="{56A44969-B34F-4F27-9381-BA8AD687CD50}" destId="{757DAA8D-2E14-41E9-A4F4-71903D5F55B3}" srcOrd="2" destOrd="0" parTransId="{AEF44F54-EF61-4642-A539-1D66C4092F16}" sibTransId="{A820F6D0-8E75-4D34-BD67-0A9A9D14AB6B}"/>
    <dgm:cxn modelId="{CB4CFC67-89F8-46DB-A954-67DD3100C48A}" srcId="{56A44969-B34F-4F27-9381-BA8AD687CD50}" destId="{8236E366-09F9-4D2A-B10A-8213E1511DBA}" srcOrd="1" destOrd="0" parTransId="{FE1F51FA-09CD-42C2-988F-83DB1D02968D}" sibTransId="{51222C67-2F4B-47CA-BDB1-E5C76DFCA65A}"/>
    <dgm:cxn modelId="{A13CDE76-2B55-634D-87D3-A69C75778A25}" type="presOf" srcId="{C1AA5200-39C4-4CA1-B4E1-090AEC0EF8C3}" destId="{22CEA725-DFB9-B24C-9B17-27F3F5E52E5A}" srcOrd="0" destOrd="0" presId="urn:microsoft.com/office/officeart/2005/8/layout/vList2"/>
    <dgm:cxn modelId="{088DDD9A-D1DF-B24D-86EF-5A9BB93AD5DB}" type="presOf" srcId="{D77FCC45-096A-4310-A002-E164E18A658A}" destId="{E6ABCB46-C820-A047-AFFA-0C17470FC84C}" srcOrd="0" destOrd="0" presId="urn:microsoft.com/office/officeart/2005/8/layout/vList2"/>
    <dgm:cxn modelId="{2EAEA7A7-25CA-495C-AB5B-C0661A21FDAD}" srcId="{56A44969-B34F-4F27-9381-BA8AD687CD50}" destId="{C1AA5200-39C4-4CA1-B4E1-090AEC0EF8C3}" srcOrd="3" destOrd="0" parTransId="{09D93BCC-3B28-4EB1-A027-FFE92B068CD1}" sibTransId="{BCC8B95E-C6A4-4E87-8EEE-B9712FF224A4}"/>
    <dgm:cxn modelId="{D9BFA7B7-0CB5-8148-9C48-DA68A4365CEE}" type="presOf" srcId="{8236E366-09F9-4D2A-B10A-8213E1511DBA}" destId="{14974660-14E3-7047-9898-7C7E7B60A63C}" srcOrd="0" destOrd="0" presId="urn:microsoft.com/office/officeart/2005/8/layout/vList2"/>
    <dgm:cxn modelId="{DEF25BC5-DD9B-EA41-B6F6-A5FFA8870D46}" type="presOf" srcId="{757DAA8D-2E14-41E9-A4F4-71903D5F55B3}" destId="{DE3AF1B1-24E4-7E49-82BE-602238AFC236}" srcOrd="0" destOrd="0" presId="urn:microsoft.com/office/officeart/2005/8/layout/vList2"/>
    <dgm:cxn modelId="{6B7ECACA-24BC-F448-BF05-0E08D19F0476}" type="presOf" srcId="{56A44969-B34F-4F27-9381-BA8AD687CD50}" destId="{07F80621-98DC-1A4C-9A67-982996255312}" srcOrd="0" destOrd="0" presId="urn:microsoft.com/office/officeart/2005/8/layout/vList2"/>
    <dgm:cxn modelId="{C0573986-8A7B-BB47-B884-68D4EF68E2D9}" type="presParOf" srcId="{07F80621-98DC-1A4C-9A67-982996255312}" destId="{10D0B5AC-324D-D041-9FBC-92B2D2632A19}" srcOrd="0" destOrd="0" presId="urn:microsoft.com/office/officeart/2005/8/layout/vList2"/>
    <dgm:cxn modelId="{20CB9F1E-1E23-2249-9631-6CE3D0CED4B3}" type="presParOf" srcId="{07F80621-98DC-1A4C-9A67-982996255312}" destId="{0BBBAEB4-33E5-404D-986C-48DFFC83A733}" srcOrd="1" destOrd="0" presId="urn:microsoft.com/office/officeart/2005/8/layout/vList2"/>
    <dgm:cxn modelId="{307EAFB5-A36E-E048-8472-0675299DD59F}" type="presParOf" srcId="{07F80621-98DC-1A4C-9A67-982996255312}" destId="{14974660-14E3-7047-9898-7C7E7B60A63C}" srcOrd="2" destOrd="0" presId="urn:microsoft.com/office/officeart/2005/8/layout/vList2"/>
    <dgm:cxn modelId="{8DD44172-BD03-3A43-810D-42559C94F658}" type="presParOf" srcId="{07F80621-98DC-1A4C-9A67-982996255312}" destId="{BFDB23A1-3351-3E4A-9B67-A795A8BEB532}" srcOrd="3" destOrd="0" presId="urn:microsoft.com/office/officeart/2005/8/layout/vList2"/>
    <dgm:cxn modelId="{D5C3EB29-9C1E-9F42-B580-446A90C5E1C0}" type="presParOf" srcId="{07F80621-98DC-1A4C-9A67-982996255312}" destId="{DE3AF1B1-24E4-7E49-82BE-602238AFC236}" srcOrd="4" destOrd="0" presId="urn:microsoft.com/office/officeart/2005/8/layout/vList2"/>
    <dgm:cxn modelId="{49BF1D03-6698-E544-AD16-50052321F545}" type="presParOf" srcId="{07F80621-98DC-1A4C-9A67-982996255312}" destId="{70E8F189-5D00-F940-9A20-F6F30035DFE6}" srcOrd="5" destOrd="0" presId="urn:microsoft.com/office/officeart/2005/8/layout/vList2"/>
    <dgm:cxn modelId="{FA62CAE5-4588-6942-AE8E-B09B5D04BF47}" type="presParOf" srcId="{07F80621-98DC-1A4C-9A67-982996255312}" destId="{22CEA725-DFB9-B24C-9B17-27F3F5E52E5A}" srcOrd="6" destOrd="0" presId="urn:microsoft.com/office/officeart/2005/8/layout/vList2"/>
    <dgm:cxn modelId="{64BCDE8A-2B87-C84C-9055-0837C460FC1D}" type="presParOf" srcId="{07F80621-98DC-1A4C-9A67-982996255312}" destId="{70BD0AC6-2488-FC44-B158-1EC8404639D1}" srcOrd="7" destOrd="0" presId="urn:microsoft.com/office/officeart/2005/8/layout/vList2"/>
    <dgm:cxn modelId="{691034CD-B8A7-BF4C-8F05-A3ACB5FB1733}" type="presParOf" srcId="{07F80621-98DC-1A4C-9A67-982996255312}" destId="{E6ABCB46-C820-A047-AFFA-0C17470FC8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1F35D-0AAB-4B24-BC58-BE6EE5D098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51CF219-DE30-4B0B-87E9-19A85E2B131D}">
      <dgm:prSet/>
      <dgm:spPr/>
      <dgm:t>
        <a:bodyPr/>
        <a:lstStyle/>
        <a:p>
          <a:pPr>
            <a:defRPr cap="all"/>
          </a:pPr>
          <a:r>
            <a:rPr lang="it-IT"/>
            <a:t>Nel mese di maggio saranno organizzati altri eventi</a:t>
          </a:r>
          <a:endParaRPr lang="en-US"/>
        </a:p>
      </dgm:t>
    </dgm:pt>
    <dgm:pt modelId="{5D9F0874-7F5E-4110-ABAB-E1E27A5513E4}" type="parTrans" cxnId="{1974718B-5936-4E90-A3E3-C73E750686D1}">
      <dgm:prSet/>
      <dgm:spPr/>
      <dgm:t>
        <a:bodyPr/>
        <a:lstStyle/>
        <a:p>
          <a:endParaRPr lang="en-US"/>
        </a:p>
      </dgm:t>
    </dgm:pt>
    <dgm:pt modelId="{818D3769-E2EB-47C7-A0CB-0CCDD91F9361}" type="sibTrans" cxnId="{1974718B-5936-4E90-A3E3-C73E750686D1}">
      <dgm:prSet/>
      <dgm:spPr/>
      <dgm:t>
        <a:bodyPr/>
        <a:lstStyle/>
        <a:p>
          <a:endParaRPr lang="en-US"/>
        </a:p>
      </dgm:t>
    </dgm:pt>
    <dgm:pt modelId="{5B5107AC-8BBD-40F7-81F0-6960E96296DD}">
      <dgm:prSet/>
      <dgm:spPr/>
      <dgm:t>
        <a:bodyPr/>
        <a:lstStyle/>
        <a:p>
          <a:pPr>
            <a:defRPr cap="all"/>
          </a:pPr>
          <a:r>
            <a:rPr lang="it-IT"/>
            <a:t>Invita i tuoi colleghi ad iscriversi</a:t>
          </a:r>
          <a:endParaRPr lang="en-US"/>
        </a:p>
      </dgm:t>
    </dgm:pt>
    <dgm:pt modelId="{DCCF9DF2-D72E-4B41-8A31-0490F8F717A4}" type="parTrans" cxnId="{FB61525F-8D74-4D0C-BDBE-81F7301ED3C2}">
      <dgm:prSet/>
      <dgm:spPr/>
      <dgm:t>
        <a:bodyPr/>
        <a:lstStyle/>
        <a:p>
          <a:endParaRPr lang="en-US"/>
        </a:p>
      </dgm:t>
    </dgm:pt>
    <dgm:pt modelId="{642181D6-6C46-423F-BD02-D573AA3BB4AB}" type="sibTrans" cxnId="{FB61525F-8D74-4D0C-BDBE-81F7301ED3C2}">
      <dgm:prSet/>
      <dgm:spPr/>
      <dgm:t>
        <a:bodyPr/>
        <a:lstStyle/>
        <a:p>
          <a:endParaRPr lang="en-US"/>
        </a:p>
      </dgm:t>
    </dgm:pt>
    <dgm:pt modelId="{AAD178C2-E0A6-4E98-A5D5-1C148FD59E90}">
      <dgm:prSet/>
      <dgm:spPr/>
      <dgm:t>
        <a:bodyPr/>
        <a:lstStyle/>
        <a:p>
          <a:pPr>
            <a:defRPr cap="all"/>
          </a:pPr>
          <a:r>
            <a:rPr lang="it-IT" dirty="0"/>
            <a:t>Il successo del primo evento è fondamentale</a:t>
          </a:r>
          <a:endParaRPr lang="en-US" dirty="0"/>
        </a:p>
      </dgm:t>
    </dgm:pt>
    <dgm:pt modelId="{065623AE-A219-44EA-BE6C-6FF6879109C4}" type="parTrans" cxnId="{D465244D-4D93-4C8D-9605-DF01F8F87A95}">
      <dgm:prSet/>
      <dgm:spPr/>
      <dgm:t>
        <a:bodyPr/>
        <a:lstStyle/>
        <a:p>
          <a:endParaRPr lang="en-US"/>
        </a:p>
      </dgm:t>
    </dgm:pt>
    <dgm:pt modelId="{F0B69491-ACBF-4479-80A3-80993BE89419}" type="sibTrans" cxnId="{D465244D-4D93-4C8D-9605-DF01F8F87A95}">
      <dgm:prSet/>
      <dgm:spPr/>
      <dgm:t>
        <a:bodyPr/>
        <a:lstStyle/>
        <a:p>
          <a:endParaRPr lang="en-US"/>
        </a:p>
      </dgm:t>
    </dgm:pt>
    <dgm:pt modelId="{F0CA12C3-4829-44F5-9333-AF421E87D8F7}" type="pres">
      <dgm:prSet presAssocID="{6561F35D-0AAB-4B24-BC58-BE6EE5D09830}" presName="root" presStyleCnt="0">
        <dgm:presLayoutVars>
          <dgm:dir/>
          <dgm:resizeHandles val="exact"/>
        </dgm:presLayoutVars>
      </dgm:prSet>
      <dgm:spPr/>
    </dgm:pt>
    <dgm:pt modelId="{65E75557-11FE-495F-9D3F-74CDEFE61BB8}" type="pres">
      <dgm:prSet presAssocID="{D51CF219-DE30-4B0B-87E9-19A85E2B131D}" presName="compNode" presStyleCnt="0"/>
      <dgm:spPr/>
    </dgm:pt>
    <dgm:pt modelId="{C6D9860A-CBB9-46C7-A125-8D50246175A9}" type="pres">
      <dgm:prSet presAssocID="{D51CF219-DE30-4B0B-87E9-19A85E2B131D}" presName="iconBgRect" presStyleLbl="bgShp" presStyleIdx="0" presStyleCnt="3"/>
      <dgm:spPr>
        <a:solidFill>
          <a:srgbClr val="0070C0"/>
        </a:solidFill>
      </dgm:spPr>
    </dgm:pt>
    <dgm:pt modelId="{0BEE2673-CB84-4533-9C00-206AE2B696E0}" type="pres">
      <dgm:prSet presAssocID="{D51CF219-DE30-4B0B-87E9-19A85E2B13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131B2F8D-5057-4AC2-B3B2-E748D79C8C6E}" type="pres">
      <dgm:prSet presAssocID="{D51CF219-DE30-4B0B-87E9-19A85E2B131D}" presName="spaceRect" presStyleCnt="0"/>
      <dgm:spPr/>
    </dgm:pt>
    <dgm:pt modelId="{6E975BD8-69A6-4E6B-B75E-93064C9D5A15}" type="pres">
      <dgm:prSet presAssocID="{D51CF219-DE30-4B0B-87E9-19A85E2B131D}" presName="textRect" presStyleLbl="revTx" presStyleIdx="0" presStyleCnt="3">
        <dgm:presLayoutVars>
          <dgm:chMax val="1"/>
          <dgm:chPref val="1"/>
        </dgm:presLayoutVars>
      </dgm:prSet>
      <dgm:spPr/>
    </dgm:pt>
    <dgm:pt modelId="{F0A0DE4C-5224-4569-B929-B5D9FE5EDE7E}" type="pres">
      <dgm:prSet presAssocID="{818D3769-E2EB-47C7-A0CB-0CCDD91F9361}" presName="sibTrans" presStyleCnt="0"/>
      <dgm:spPr/>
    </dgm:pt>
    <dgm:pt modelId="{2D93AA92-E856-46C3-9B4A-57F0FC56185D}" type="pres">
      <dgm:prSet presAssocID="{5B5107AC-8BBD-40F7-81F0-6960E96296DD}" presName="compNode" presStyleCnt="0"/>
      <dgm:spPr/>
    </dgm:pt>
    <dgm:pt modelId="{C2F115DF-D517-4494-9C21-61E91DB8E266}" type="pres">
      <dgm:prSet presAssocID="{5B5107AC-8BBD-40F7-81F0-6960E96296DD}" presName="iconBgRect" presStyleLbl="bgShp" presStyleIdx="1" presStyleCnt="3"/>
      <dgm:spPr>
        <a:solidFill>
          <a:srgbClr val="00B0F0"/>
        </a:solidFill>
      </dgm:spPr>
    </dgm:pt>
    <dgm:pt modelId="{5DAADA1F-923C-4482-AF5B-60A9ABE2ECEA}" type="pres">
      <dgm:prSet presAssocID="{5B5107AC-8BBD-40F7-81F0-6960E96296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F1CAE05-A9A6-4D45-8595-2A458DEC5581}" type="pres">
      <dgm:prSet presAssocID="{5B5107AC-8BBD-40F7-81F0-6960E96296DD}" presName="spaceRect" presStyleCnt="0"/>
      <dgm:spPr/>
    </dgm:pt>
    <dgm:pt modelId="{B03D89B9-3822-489B-94DD-821F0A2A5E46}" type="pres">
      <dgm:prSet presAssocID="{5B5107AC-8BBD-40F7-81F0-6960E96296DD}" presName="textRect" presStyleLbl="revTx" presStyleIdx="1" presStyleCnt="3">
        <dgm:presLayoutVars>
          <dgm:chMax val="1"/>
          <dgm:chPref val="1"/>
        </dgm:presLayoutVars>
      </dgm:prSet>
      <dgm:spPr/>
    </dgm:pt>
    <dgm:pt modelId="{F3B4B9F3-1FD2-488D-8BE1-9C74CB793C7F}" type="pres">
      <dgm:prSet presAssocID="{642181D6-6C46-423F-BD02-D573AA3BB4AB}" presName="sibTrans" presStyleCnt="0"/>
      <dgm:spPr/>
    </dgm:pt>
    <dgm:pt modelId="{37A3F4D4-F26F-4EED-9346-3969ECEE1CF0}" type="pres">
      <dgm:prSet presAssocID="{AAD178C2-E0A6-4E98-A5D5-1C148FD59E90}" presName="compNode" presStyleCnt="0"/>
      <dgm:spPr/>
    </dgm:pt>
    <dgm:pt modelId="{BC18B53C-9BBC-40FE-9C65-785144B5A8E7}" type="pres">
      <dgm:prSet presAssocID="{AAD178C2-E0A6-4E98-A5D5-1C148FD59E90}" presName="iconBgRect" presStyleLbl="bgShp" presStyleIdx="2" presStyleCnt="3"/>
      <dgm:spPr>
        <a:solidFill>
          <a:srgbClr val="FFD579"/>
        </a:solidFill>
      </dgm:spPr>
    </dgm:pt>
    <dgm:pt modelId="{BA349F42-43BF-48BF-965E-BFCDD21358C4}" type="pres">
      <dgm:prSet presAssocID="{AAD178C2-E0A6-4E98-A5D5-1C148FD59E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DF8923F6-24D8-4D8B-BDBB-12C8C49F7E03}" type="pres">
      <dgm:prSet presAssocID="{AAD178C2-E0A6-4E98-A5D5-1C148FD59E90}" presName="spaceRect" presStyleCnt="0"/>
      <dgm:spPr/>
    </dgm:pt>
    <dgm:pt modelId="{26667585-3E77-480D-B77D-E399827E4510}" type="pres">
      <dgm:prSet presAssocID="{AAD178C2-E0A6-4E98-A5D5-1C148FD59E9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65244D-4D93-4C8D-9605-DF01F8F87A95}" srcId="{6561F35D-0AAB-4B24-BC58-BE6EE5D09830}" destId="{AAD178C2-E0A6-4E98-A5D5-1C148FD59E90}" srcOrd="2" destOrd="0" parTransId="{065623AE-A219-44EA-BE6C-6FF6879109C4}" sibTransId="{F0B69491-ACBF-4479-80A3-80993BE89419}"/>
    <dgm:cxn modelId="{FB61525F-8D74-4D0C-BDBE-81F7301ED3C2}" srcId="{6561F35D-0AAB-4B24-BC58-BE6EE5D09830}" destId="{5B5107AC-8BBD-40F7-81F0-6960E96296DD}" srcOrd="1" destOrd="0" parTransId="{DCCF9DF2-D72E-4B41-8A31-0490F8F717A4}" sibTransId="{642181D6-6C46-423F-BD02-D573AA3BB4AB}"/>
    <dgm:cxn modelId="{99F9516B-46A7-4AAC-A115-E2FABC81F417}" type="presOf" srcId="{D51CF219-DE30-4B0B-87E9-19A85E2B131D}" destId="{6E975BD8-69A6-4E6B-B75E-93064C9D5A15}" srcOrd="0" destOrd="0" presId="urn:microsoft.com/office/officeart/2018/5/layout/IconCircleLabelList"/>
    <dgm:cxn modelId="{1974718B-5936-4E90-A3E3-C73E750686D1}" srcId="{6561F35D-0AAB-4B24-BC58-BE6EE5D09830}" destId="{D51CF219-DE30-4B0B-87E9-19A85E2B131D}" srcOrd="0" destOrd="0" parTransId="{5D9F0874-7F5E-4110-ABAB-E1E27A5513E4}" sibTransId="{818D3769-E2EB-47C7-A0CB-0CCDD91F9361}"/>
    <dgm:cxn modelId="{CDB241AA-EF28-457D-A095-9889E4F8B72C}" type="presOf" srcId="{6561F35D-0AAB-4B24-BC58-BE6EE5D09830}" destId="{F0CA12C3-4829-44F5-9333-AF421E87D8F7}" srcOrd="0" destOrd="0" presId="urn:microsoft.com/office/officeart/2018/5/layout/IconCircleLabelList"/>
    <dgm:cxn modelId="{1E215BCF-4BB4-4260-9EE1-F2B580C4AB81}" type="presOf" srcId="{AAD178C2-E0A6-4E98-A5D5-1C148FD59E90}" destId="{26667585-3E77-480D-B77D-E399827E4510}" srcOrd="0" destOrd="0" presId="urn:microsoft.com/office/officeart/2018/5/layout/IconCircleLabelList"/>
    <dgm:cxn modelId="{759E5FEC-09CC-487F-83AB-E36538EB0301}" type="presOf" srcId="{5B5107AC-8BBD-40F7-81F0-6960E96296DD}" destId="{B03D89B9-3822-489B-94DD-821F0A2A5E46}" srcOrd="0" destOrd="0" presId="urn:microsoft.com/office/officeart/2018/5/layout/IconCircleLabelList"/>
    <dgm:cxn modelId="{46733BEA-55B8-4D27-8BAF-E6782B9AB2F4}" type="presParOf" srcId="{F0CA12C3-4829-44F5-9333-AF421E87D8F7}" destId="{65E75557-11FE-495F-9D3F-74CDEFE61BB8}" srcOrd="0" destOrd="0" presId="urn:microsoft.com/office/officeart/2018/5/layout/IconCircleLabelList"/>
    <dgm:cxn modelId="{D9CCCEF6-18DA-4CF4-8761-AD1495D77693}" type="presParOf" srcId="{65E75557-11FE-495F-9D3F-74CDEFE61BB8}" destId="{C6D9860A-CBB9-46C7-A125-8D50246175A9}" srcOrd="0" destOrd="0" presId="urn:microsoft.com/office/officeart/2018/5/layout/IconCircleLabelList"/>
    <dgm:cxn modelId="{A3B5DA0D-A75C-4791-A1B9-DC44C069E827}" type="presParOf" srcId="{65E75557-11FE-495F-9D3F-74CDEFE61BB8}" destId="{0BEE2673-CB84-4533-9C00-206AE2B696E0}" srcOrd="1" destOrd="0" presId="urn:microsoft.com/office/officeart/2018/5/layout/IconCircleLabelList"/>
    <dgm:cxn modelId="{EA86825D-E8AE-4F3A-8AA6-F1CE96692806}" type="presParOf" srcId="{65E75557-11FE-495F-9D3F-74CDEFE61BB8}" destId="{131B2F8D-5057-4AC2-B3B2-E748D79C8C6E}" srcOrd="2" destOrd="0" presId="urn:microsoft.com/office/officeart/2018/5/layout/IconCircleLabelList"/>
    <dgm:cxn modelId="{7C4656EB-F108-4E81-A6EA-C6B81F8F0152}" type="presParOf" srcId="{65E75557-11FE-495F-9D3F-74CDEFE61BB8}" destId="{6E975BD8-69A6-4E6B-B75E-93064C9D5A15}" srcOrd="3" destOrd="0" presId="urn:microsoft.com/office/officeart/2018/5/layout/IconCircleLabelList"/>
    <dgm:cxn modelId="{E07E6038-F20C-447B-8859-7CA90165E129}" type="presParOf" srcId="{F0CA12C3-4829-44F5-9333-AF421E87D8F7}" destId="{F0A0DE4C-5224-4569-B929-B5D9FE5EDE7E}" srcOrd="1" destOrd="0" presId="urn:microsoft.com/office/officeart/2018/5/layout/IconCircleLabelList"/>
    <dgm:cxn modelId="{7E70C8A2-568A-4CAA-A5C3-FFC423D78187}" type="presParOf" srcId="{F0CA12C3-4829-44F5-9333-AF421E87D8F7}" destId="{2D93AA92-E856-46C3-9B4A-57F0FC56185D}" srcOrd="2" destOrd="0" presId="urn:microsoft.com/office/officeart/2018/5/layout/IconCircleLabelList"/>
    <dgm:cxn modelId="{C0A92D9B-5F15-40D4-890D-8F945B40A4BA}" type="presParOf" srcId="{2D93AA92-E856-46C3-9B4A-57F0FC56185D}" destId="{C2F115DF-D517-4494-9C21-61E91DB8E266}" srcOrd="0" destOrd="0" presId="urn:microsoft.com/office/officeart/2018/5/layout/IconCircleLabelList"/>
    <dgm:cxn modelId="{76FFA101-456C-40DA-BE40-06732CB3DC7F}" type="presParOf" srcId="{2D93AA92-E856-46C3-9B4A-57F0FC56185D}" destId="{5DAADA1F-923C-4482-AF5B-60A9ABE2ECEA}" srcOrd="1" destOrd="0" presId="urn:microsoft.com/office/officeart/2018/5/layout/IconCircleLabelList"/>
    <dgm:cxn modelId="{8E887673-EAAB-4340-9210-F607875E2FC3}" type="presParOf" srcId="{2D93AA92-E856-46C3-9B4A-57F0FC56185D}" destId="{9F1CAE05-A9A6-4D45-8595-2A458DEC5581}" srcOrd="2" destOrd="0" presId="urn:microsoft.com/office/officeart/2018/5/layout/IconCircleLabelList"/>
    <dgm:cxn modelId="{6F1D746F-7271-41F3-94A6-77C3C1C12405}" type="presParOf" srcId="{2D93AA92-E856-46C3-9B4A-57F0FC56185D}" destId="{B03D89B9-3822-489B-94DD-821F0A2A5E46}" srcOrd="3" destOrd="0" presId="urn:microsoft.com/office/officeart/2018/5/layout/IconCircleLabelList"/>
    <dgm:cxn modelId="{6C3B5A6B-9A78-4B9C-BB78-8B266F3DEDF6}" type="presParOf" srcId="{F0CA12C3-4829-44F5-9333-AF421E87D8F7}" destId="{F3B4B9F3-1FD2-488D-8BE1-9C74CB793C7F}" srcOrd="3" destOrd="0" presId="urn:microsoft.com/office/officeart/2018/5/layout/IconCircleLabelList"/>
    <dgm:cxn modelId="{924D9997-D2D1-401C-9FF2-62CE71D267EF}" type="presParOf" srcId="{F0CA12C3-4829-44F5-9333-AF421E87D8F7}" destId="{37A3F4D4-F26F-4EED-9346-3969ECEE1CF0}" srcOrd="4" destOrd="0" presId="urn:microsoft.com/office/officeart/2018/5/layout/IconCircleLabelList"/>
    <dgm:cxn modelId="{A5FF151F-8035-44EA-ACFE-DDFDD7597C04}" type="presParOf" srcId="{37A3F4D4-F26F-4EED-9346-3969ECEE1CF0}" destId="{BC18B53C-9BBC-40FE-9C65-785144B5A8E7}" srcOrd="0" destOrd="0" presId="urn:microsoft.com/office/officeart/2018/5/layout/IconCircleLabelList"/>
    <dgm:cxn modelId="{5250881D-2B18-4D6A-AA90-FB9573070A2F}" type="presParOf" srcId="{37A3F4D4-F26F-4EED-9346-3969ECEE1CF0}" destId="{BA349F42-43BF-48BF-965E-BFCDD21358C4}" srcOrd="1" destOrd="0" presId="urn:microsoft.com/office/officeart/2018/5/layout/IconCircleLabelList"/>
    <dgm:cxn modelId="{DA8D090B-EA44-4C5C-8E5F-85C281F8F48D}" type="presParOf" srcId="{37A3F4D4-F26F-4EED-9346-3969ECEE1CF0}" destId="{DF8923F6-24D8-4D8B-BDBB-12C8C49F7E03}" srcOrd="2" destOrd="0" presId="urn:microsoft.com/office/officeart/2018/5/layout/IconCircleLabelList"/>
    <dgm:cxn modelId="{9685B3A1-BC83-4968-A8AD-6F8308412AF9}" type="presParOf" srcId="{37A3F4D4-F26F-4EED-9346-3969ECEE1CF0}" destId="{26667585-3E77-480D-B77D-E399827E451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3C147-8C94-0946-8D87-6173F02DA838}">
      <dsp:nvSpPr>
        <dsp:cNvPr id="0" name=""/>
        <dsp:cNvSpPr/>
      </dsp:nvSpPr>
      <dsp:spPr>
        <a:xfrm>
          <a:off x="0" y="82014"/>
          <a:ext cx="7886700" cy="99312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Iscriversi al portale  </a:t>
          </a:r>
          <a:r>
            <a:rPr lang="it-IT" sz="2500" b="1" kern="1200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www.jobservice.unina.it</a:t>
          </a:r>
          <a:r>
            <a:rPr lang="it-IT" sz="2500" b="1" kern="1200" dirty="0">
              <a:solidFill>
                <a:srgbClr val="FFFF00"/>
              </a:solidFill>
            </a:rPr>
            <a:t> 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48481" y="130495"/>
        <a:ext cx="7789738" cy="896166"/>
      </dsp:txXfrm>
    </dsp:sp>
    <dsp:sp modelId="{B947FB0E-4291-E547-95AD-8DCDA39E3476}">
      <dsp:nvSpPr>
        <dsp:cNvPr id="0" name=""/>
        <dsp:cNvSpPr/>
      </dsp:nvSpPr>
      <dsp:spPr>
        <a:xfrm>
          <a:off x="0" y="1147143"/>
          <a:ext cx="7886700" cy="99312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 Preparare e caricare il cv </a:t>
          </a:r>
          <a:endParaRPr lang="en-US" sz="2500" kern="1200" dirty="0"/>
        </a:p>
      </dsp:txBody>
      <dsp:txXfrm>
        <a:off x="48481" y="1195624"/>
        <a:ext cx="7789738" cy="896166"/>
      </dsp:txXfrm>
    </dsp:sp>
    <dsp:sp modelId="{9DEB18C5-97DA-794C-8A73-D1D06BD0CE69}">
      <dsp:nvSpPr>
        <dsp:cNvPr id="0" name=""/>
        <dsp:cNvSpPr/>
      </dsp:nvSpPr>
      <dsp:spPr>
        <a:xfrm>
          <a:off x="0" y="2212272"/>
          <a:ext cx="7886700" cy="993128"/>
        </a:xfrm>
        <a:prstGeom prst="roundRect">
          <a:avLst/>
        </a:prstGeom>
        <a:solidFill>
          <a:srgbClr val="F3C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Controllare le posizioni offerte dalle aziende e candidarsi a quelle corrispondenti al proprio profilo</a:t>
          </a:r>
          <a:endParaRPr lang="en-US" sz="2500" kern="1200" dirty="0"/>
        </a:p>
      </dsp:txBody>
      <dsp:txXfrm>
        <a:off x="48481" y="2260753"/>
        <a:ext cx="7789738" cy="896166"/>
      </dsp:txXfrm>
    </dsp:sp>
    <dsp:sp modelId="{705F4D49-4042-DE46-8656-9F58519AE581}">
      <dsp:nvSpPr>
        <dsp:cNvPr id="0" name=""/>
        <dsp:cNvSpPr/>
      </dsp:nvSpPr>
      <dsp:spPr>
        <a:xfrm>
          <a:off x="0" y="3277400"/>
          <a:ext cx="7886700" cy="99312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rgbClr val="0168B5"/>
              </a:solidFill>
            </a:rPr>
            <a:t>N.B.: CONTROLLARE SPESSO IL SITO, LE POSIZIONI OFFERTE DALLE AZIENDE SONO AGGIORNATE DI FREQUENTE</a:t>
          </a:r>
          <a:r>
            <a:rPr lang="it-IT" sz="2500" kern="1200" dirty="0">
              <a:solidFill>
                <a:srgbClr val="0432FF"/>
              </a:solidFill>
            </a:rPr>
            <a:t>.</a:t>
          </a:r>
          <a:endParaRPr lang="en-US" sz="2500" kern="1200" dirty="0">
            <a:solidFill>
              <a:srgbClr val="0432FF"/>
            </a:solidFill>
          </a:endParaRPr>
        </a:p>
      </dsp:txBody>
      <dsp:txXfrm>
        <a:off x="48481" y="3325881"/>
        <a:ext cx="7789738" cy="89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B5AC-324D-D041-9FBC-92B2D2632A19}">
      <dsp:nvSpPr>
        <dsp:cNvPr id="0" name=""/>
        <dsp:cNvSpPr/>
      </dsp:nvSpPr>
      <dsp:spPr>
        <a:xfrm>
          <a:off x="0" y="2076"/>
          <a:ext cx="7886700" cy="95885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18 aprile 			Presentazioni aziendali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6807" y="48883"/>
        <a:ext cx="7793086" cy="865236"/>
      </dsp:txXfrm>
    </dsp:sp>
    <dsp:sp modelId="{14974660-14E3-7047-9898-7C7E7B60A63C}">
      <dsp:nvSpPr>
        <dsp:cNvPr id="0" name=""/>
        <dsp:cNvSpPr/>
      </dsp:nvSpPr>
      <dsp:spPr>
        <a:xfrm>
          <a:off x="0" y="975270"/>
          <a:ext cx="7886700" cy="95885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dal 22 aprile 	         Colloqui </a:t>
          </a:r>
          <a:r>
            <a:rPr lang="it-IT" sz="2400" kern="1200" dirty="0" err="1"/>
            <a:t>one</a:t>
          </a:r>
          <a:r>
            <a:rPr lang="it-IT" sz="2400" kern="1200" dirty="0"/>
            <a:t> to </a:t>
          </a:r>
          <a:r>
            <a:rPr lang="it-IT" sz="2400" kern="1200" dirty="0" err="1"/>
            <a:t>one</a:t>
          </a:r>
          <a:endParaRPr lang="en-US" sz="2400" kern="1200" dirty="0"/>
        </a:p>
      </dsp:txBody>
      <dsp:txXfrm>
        <a:off x="46807" y="1022077"/>
        <a:ext cx="7793086" cy="865236"/>
      </dsp:txXfrm>
    </dsp:sp>
    <dsp:sp modelId="{DE3AF1B1-24E4-7E49-82BE-602238AFC236}">
      <dsp:nvSpPr>
        <dsp:cNvPr id="0" name=""/>
        <dsp:cNvSpPr/>
      </dsp:nvSpPr>
      <dsp:spPr>
        <a:xfrm>
          <a:off x="0" y="1948464"/>
          <a:ext cx="7886700" cy="95885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Iscrizione           </a:t>
          </a:r>
          <a:r>
            <a:rPr lang="it-IT" sz="2400" b="1" kern="1200" dirty="0" err="1"/>
            <a:t>https</a:t>
          </a:r>
          <a:r>
            <a:rPr lang="it-IT" sz="2400" b="1" kern="1200" dirty="0"/>
            <a:t>://</a:t>
          </a:r>
          <a:r>
            <a:rPr lang="it-IT" sz="2400" b="1" kern="1200" dirty="0" err="1"/>
            <a:t>virtualfair-spsb.eventbrite.it</a:t>
          </a:r>
          <a:endParaRPr lang="en-US" sz="2400" b="1" kern="1200" dirty="0"/>
        </a:p>
      </dsp:txBody>
      <dsp:txXfrm>
        <a:off x="46807" y="1995271"/>
        <a:ext cx="7793086" cy="865236"/>
      </dsp:txXfrm>
    </dsp:sp>
    <dsp:sp modelId="{22CEA725-DFB9-B24C-9B17-27F3F5E52E5A}">
      <dsp:nvSpPr>
        <dsp:cNvPr id="0" name=""/>
        <dsp:cNvSpPr/>
      </dsp:nvSpPr>
      <dsp:spPr>
        <a:xfrm>
          <a:off x="0" y="2921658"/>
          <a:ext cx="7886700" cy="958850"/>
        </a:xfrm>
        <a:prstGeom prst="roundRect">
          <a:avLst/>
        </a:prstGeom>
        <a:solidFill>
          <a:srgbClr val="F3CA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 primi 200 partecipanti			partecipazione interattiva su Teams,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Altri partecipanti				diretta </a:t>
          </a:r>
          <a:r>
            <a:rPr lang="it-IT" sz="1800" kern="1200" dirty="0" err="1"/>
            <a:t>YouTube</a:t>
          </a:r>
          <a:r>
            <a:rPr lang="it-IT" sz="1800" kern="1200" dirty="0"/>
            <a:t>  interazione via mail</a:t>
          </a:r>
          <a:endParaRPr lang="en-US" sz="1800" b="1" kern="1200" dirty="0"/>
        </a:p>
      </dsp:txBody>
      <dsp:txXfrm>
        <a:off x="46807" y="2968465"/>
        <a:ext cx="7793086" cy="865236"/>
      </dsp:txXfrm>
    </dsp:sp>
    <dsp:sp modelId="{E6ABCB46-C820-A047-AFFA-0C17470FC84C}">
      <dsp:nvSpPr>
        <dsp:cNvPr id="0" name=""/>
        <dsp:cNvSpPr/>
      </dsp:nvSpPr>
      <dsp:spPr>
        <a:xfrm>
          <a:off x="0" y="3894853"/>
          <a:ext cx="7886700" cy="958850"/>
        </a:xfrm>
        <a:prstGeom prst="round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solidFill>
                <a:srgbClr val="0070C0"/>
              </a:solidFill>
            </a:rPr>
            <a:t>N.B.: LA PARTECIPAZIONE ALL’EVENTO E’ PROPEDEUTICA ALLA SUCCESSIVA FASE DI RECRUITING</a:t>
          </a:r>
          <a:endParaRPr lang="en-US" sz="2400" b="0" kern="1200" dirty="0">
            <a:solidFill>
              <a:srgbClr val="0070C0"/>
            </a:solidFill>
          </a:endParaRPr>
        </a:p>
      </dsp:txBody>
      <dsp:txXfrm>
        <a:off x="46807" y="3941660"/>
        <a:ext cx="7793086" cy="865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9860A-CBB9-46C7-A125-8D50246175A9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E2673-CB84-4533-9C00-206AE2B696E0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75BD8-69A6-4E6B-B75E-93064C9D5A15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/>
            <a:t>Nel mese di maggio saranno organizzati altri eventi</a:t>
          </a:r>
          <a:endParaRPr lang="en-US" sz="1500" kern="1200"/>
        </a:p>
      </dsp:txBody>
      <dsp:txXfrm>
        <a:off x="80381" y="2738169"/>
        <a:ext cx="2306250" cy="720000"/>
      </dsp:txXfrm>
    </dsp:sp>
    <dsp:sp modelId="{C2F115DF-D517-4494-9C21-61E91DB8E266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ADA1F-923C-4482-AF5B-60A9ABE2ECEA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D89B9-3822-489B-94DD-821F0A2A5E46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/>
            <a:t>Invita i tuoi colleghi ad iscriversi</a:t>
          </a:r>
          <a:endParaRPr lang="en-US" sz="1500" kern="1200"/>
        </a:p>
      </dsp:txBody>
      <dsp:txXfrm>
        <a:off x="2790224" y="2738169"/>
        <a:ext cx="2306250" cy="720000"/>
      </dsp:txXfrm>
    </dsp:sp>
    <dsp:sp modelId="{BC18B53C-9BBC-40FE-9C65-785144B5A8E7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rgbClr val="FFD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49F42-43BF-48BF-965E-BFCDD21358C4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7585-3E77-480D-B77D-E399827E4510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Il successo del primo evento è fondamentale</a:t>
          </a:r>
          <a:endParaRPr lang="en-US" sz="1500" kern="1200" dirty="0"/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5F31-A090-4189-A683-790603CB3BAA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AE0C-D738-455E-BC2D-8A7981D3A2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3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01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52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10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0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0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1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9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6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0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340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966-A49C-4587-9BCD-547A7D5997FC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9C5-CFDA-43D5-AD4D-80DEAA880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7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5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24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2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65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0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67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63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92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88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7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C073D-426C-4E15-B5CC-04439B241C31}" type="datetimeFigureOut">
              <a:rPr lang="it-IT" smtClean="0"/>
              <a:t>06/04/20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6C12-CEBF-4BE5-9497-1DC5B2757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B9E039-FD33-C64C-8CCF-1253FF2F7F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0AC6B91-82CE-FF45-8B4D-7AE377B2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49" y="1123527"/>
            <a:ext cx="325789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1BA85-51EF-6C41-8968-49BBFC41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0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Job Service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74E7B72-38D0-4867-B604-8F229B815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978614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Elemento grafico 6" descr="Dorso della mano con indice che punta verso destra">
            <a:extLst>
              <a:ext uri="{FF2B5EF4-FFF2-40B4-BE49-F238E27FC236}">
                <a16:creationId xmlns:a16="http://schemas.microsoft.com/office/drawing/2014/main" id="{583CD97B-16DC-BE43-9EEE-78D84A1D0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344512"/>
            <a:ext cx="611074" cy="6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274735-AD5B-7743-A5A3-741D764B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73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Virtual </a:t>
            </a:r>
            <a:r>
              <a:rPr lang="it-IT" dirty="0" err="1">
                <a:solidFill>
                  <a:srgbClr val="0070C0"/>
                </a:solidFill>
              </a:rPr>
              <a:t>Fair@spsb</a:t>
            </a:r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85EC301-1043-4F53-95B2-C7B4EC255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46407"/>
              </p:ext>
            </p:extLst>
          </p:nvPr>
        </p:nvGraphicFramePr>
        <p:xfrm>
          <a:off x="628650" y="1560786"/>
          <a:ext cx="7886700" cy="485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Elemento grafico 7" descr="Dorso della mano con indice che punta verso destra">
            <a:extLst>
              <a:ext uri="{FF2B5EF4-FFF2-40B4-BE49-F238E27FC236}">
                <a16:creationId xmlns:a16="http://schemas.microsoft.com/office/drawing/2014/main" id="{FF592CB3-889E-FF4B-AE63-5270ECA87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707122"/>
            <a:ext cx="611074" cy="611074"/>
          </a:xfrm>
          <a:prstGeom prst="rect">
            <a:avLst/>
          </a:prstGeom>
        </p:spPr>
      </p:pic>
      <p:sp>
        <p:nvSpPr>
          <p:cNvPr id="9" name="Freccia destra 8">
            <a:extLst>
              <a:ext uri="{FF2B5EF4-FFF2-40B4-BE49-F238E27FC236}">
                <a16:creationId xmlns:a16="http://schemas.microsoft.com/office/drawing/2014/main" id="{56D272F5-F3A6-E54B-8138-DBA0B8E512ED}"/>
              </a:ext>
            </a:extLst>
          </p:cNvPr>
          <p:cNvSpPr/>
          <p:nvPr/>
        </p:nvSpPr>
        <p:spPr>
          <a:xfrm>
            <a:off x="3405356" y="4654929"/>
            <a:ext cx="898635" cy="22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1CD0F40B-716E-E041-847F-97E2F7396BEB}"/>
              </a:ext>
            </a:extLst>
          </p:cNvPr>
          <p:cNvSpPr/>
          <p:nvPr/>
        </p:nvSpPr>
        <p:spPr>
          <a:xfrm>
            <a:off x="3405355" y="5053009"/>
            <a:ext cx="898635" cy="22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9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D2B2B0-7E59-6D43-80D2-85F1613D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err="1"/>
              <a:t>What</a:t>
            </a:r>
            <a:r>
              <a:rPr lang="it-IT"/>
              <a:t> else?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F3CA7A2-3862-4C52-8681-F605FFCD1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65646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77838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141</Words>
  <Application>Microsoft Macintosh PowerPoint</Application>
  <PresentationFormat>Presentazione su schermo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Personalizza struttura</vt:lpstr>
      <vt:lpstr>Tema di Office</vt:lpstr>
      <vt:lpstr>Presentazione standard di PowerPoint</vt:lpstr>
      <vt:lpstr>Job Service</vt:lpstr>
      <vt:lpstr>Virtual Fair@spsb</vt:lpstr>
      <vt:lpstr>What else?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MOLINO</dc:creator>
  <cp:lastModifiedBy>PAOLA MOLINO</cp:lastModifiedBy>
  <cp:revision>3</cp:revision>
  <dcterms:created xsi:type="dcterms:W3CDTF">2020-04-06T10:43:58Z</dcterms:created>
  <dcterms:modified xsi:type="dcterms:W3CDTF">2020-04-06T11:06:36Z</dcterms:modified>
</cp:coreProperties>
</file>