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0" r:id="rId3"/>
  </p:sldIdLst>
  <p:sldSz cx="12192000" cy="685800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EBB"/>
    <a:srgbClr val="971720"/>
    <a:srgbClr val="162230"/>
    <a:srgbClr val="7F7F7F"/>
    <a:srgbClr val="FFD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4F915-DDDE-4CAA-895D-614564BB8837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B5884-7D75-46CC-B688-7B54B2BD8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703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4C5A5-33D0-4441-96FE-163C8B7C9D3F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4E1B5-63BC-4334-9D81-D58D41015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470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4E1B5-63BC-4334-9D81-D58D41015F1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662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A91-0F3D-9944-94EF-F5C93CDE0643}" type="datetimeFigureOut">
              <a:rPr lang="it-IT" smtClean="0"/>
              <a:t>12/12/22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948-A980-434D-BAB3-FF8DF2F4692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68737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A91-0F3D-9944-94EF-F5C93CDE0643}" type="datetimeFigureOut">
              <a:rPr lang="it-IT" smtClean="0"/>
              <a:t>12/12/22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948-A980-434D-BAB3-FF8DF2F4692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12857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A91-0F3D-9944-94EF-F5C93CDE0643}" type="datetimeFigureOut">
              <a:rPr lang="it-IT" smtClean="0"/>
              <a:t>12/12/22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948-A980-434D-BAB3-FF8DF2F4692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80958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A91-0F3D-9944-94EF-F5C93CDE0643}" type="datetimeFigureOut">
              <a:rPr lang="it-IT" smtClean="0"/>
              <a:t>12/12/22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948-A980-434D-BAB3-FF8DF2F4692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12666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A91-0F3D-9944-94EF-F5C93CDE0643}" type="datetimeFigureOut">
              <a:rPr lang="it-IT" smtClean="0"/>
              <a:t>12/12/22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948-A980-434D-BAB3-FF8DF2F4692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74703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A91-0F3D-9944-94EF-F5C93CDE0643}" type="datetimeFigureOut">
              <a:rPr lang="it-IT" smtClean="0"/>
              <a:t>12/12/22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948-A980-434D-BAB3-FF8DF2F4692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00670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A91-0F3D-9944-94EF-F5C93CDE0643}" type="datetimeFigureOut">
              <a:rPr lang="it-IT" smtClean="0"/>
              <a:t>12/12/22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948-A980-434D-BAB3-FF8DF2F4692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53603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A91-0F3D-9944-94EF-F5C93CDE0643}" type="datetimeFigureOut">
              <a:rPr lang="it-IT" smtClean="0"/>
              <a:t>12/12/22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948-A980-434D-BAB3-FF8DF2F4692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95112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A91-0F3D-9944-94EF-F5C93CDE0643}" type="datetimeFigureOut">
              <a:rPr lang="it-IT" smtClean="0"/>
              <a:t>12/12/22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948-A980-434D-BAB3-FF8DF2F4692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6219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A91-0F3D-9944-94EF-F5C93CDE0643}" type="datetimeFigureOut">
              <a:rPr lang="it-IT" smtClean="0"/>
              <a:t>12/12/22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948-A980-434D-BAB3-FF8DF2F4692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82418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A91-0F3D-9944-94EF-F5C93CDE0643}" type="datetimeFigureOut">
              <a:rPr lang="it-IT" smtClean="0"/>
              <a:t>12/12/22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2948-A980-434D-BAB3-FF8DF2F4692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91011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90A91-0F3D-9944-94EF-F5C93CDE0643}" type="datetimeFigureOut">
              <a:rPr lang="it-IT" smtClean="0"/>
              <a:t>12/12/22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A2948-A980-434D-BAB3-FF8DF2F4692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220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bann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12192001" cy="1052622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0" y="5325240"/>
            <a:ext cx="12192000" cy="1532759"/>
          </a:xfrm>
          <a:prstGeom prst="rect">
            <a:avLst/>
          </a:prstGeom>
          <a:solidFill>
            <a:srgbClr val="FFDC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6F811E1-6E87-88D8-CA71-AEF74E1AC311}"/>
              </a:ext>
            </a:extLst>
          </p:cNvPr>
          <p:cNvGrpSpPr/>
          <p:nvPr/>
        </p:nvGrpSpPr>
        <p:grpSpPr>
          <a:xfrm>
            <a:off x="678113" y="5468701"/>
            <a:ext cx="1624665" cy="1246909"/>
            <a:chOff x="167189" y="5468701"/>
            <a:chExt cx="1624665" cy="124690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195D45E-A0A7-3FC4-55EE-DC06EEC8CDF0}"/>
                </a:ext>
              </a:extLst>
            </p:cNvPr>
            <p:cNvSpPr/>
            <p:nvPr/>
          </p:nvSpPr>
          <p:spPr>
            <a:xfrm>
              <a:off x="167189" y="5468701"/>
              <a:ext cx="1624665" cy="1246909"/>
            </a:xfrm>
            <a:prstGeom prst="rect">
              <a:avLst/>
            </a:prstGeom>
            <a:ln>
              <a:solidFill>
                <a:srgbClr val="4A7E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7B90517-00C6-5DC6-65E0-50D0EDAC6C65}"/>
                </a:ext>
              </a:extLst>
            </p:cNvPr>
            <p:cNvSpPr txBox="1"/>
            <p:nvPr/>
          </p:nvSpPr>
          <p:spPr>
            <a:xfrm>
              <a:off x="167189" y="5875088"/>
              <a:ext cx="16246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>
                  <a:latin typeface="Century Gothic" panose="020B0502020202020204" pitchFamily="34" charset="0"/>
                </a:rPr>
                <a:t>Immagine #1</a:t>
              </a:r>
              <a:endParaRPr lang="en-GB" sz="16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E978167-9AEE-A9FE-6529-D9141B4CAC1F}"/>
              </a:ext>
            </a:extLst>
          </p:cNvPr>
          <p:cNvGrpSpPr/>
          <p:nvPr/>
        </p:nvGrpSpPr>
        <p:grpSpPr>
          <a:xfrm>
            <a:off x="2980891" y="5468701"/>
            <a:ext cx="1624665" cy="1246909"/>
            <a:chOff x="1953490" y="5468701"/>
            <a:chExt cx="1624665" cy="124690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2E2C22-6410-BFCC-7E75-61F3EF3439F3}"/>
                </a:ext>
              </a:extLst>
            </p:cNvPr>
            <p:cNvSpPr/>
            <p:nvPr/>
          </p:nvSpPr>
          <p:spPr>
            <a:xfrm>
              <a:off x="1953490" y="5468701"/>
              <a:ext cx="1624665" cy="124690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E26A822-A091-6A3C-F534-8023ED924677}"/>
                </a:ext>
              </a:extLst>
            </p:cNvPr>
            <p:cNvSpPr txBox="1"/>
            <p:nvPr/>
          </p:nvSpPr>
          <p:spPr>
            <a:xfrm>
              <a:off x="1953490" y="5875088"/>
              <a:ext cx="16246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>
                  <a:latin typeface="Century Gothic" panose="020B0502020202020204" pitchFamily="34" charset="0"/>
                </a:rPr>
                <a:t>Immagine #2</a:t>
              </a:r>
              <a:endParaRPr lang="en-GB" sz="16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BFBA6D2-8447-00E3-2D44-C44B89578248}"/>
              </a:ext>
            </a:extLst>
          </p:cNvPr>
          <p:cNvGrpSpPr/>
          <p:nvPr/>
        </p:nvGrpSpPr>
        <p:grpSpPr>
          <a:xfrm>
            <a:off x="5283669" y="5468701"/>
            <a:ext cx="1624665" cy="1246909"/>
            <a:chOff x="3749667" y="5468701"/>
            <a:chExt cx="1624665" cy="124690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D57FBD8-41E3-EFCA-B9B5-AF6BBD13CA89}"/>
                </a:ext>
              </a:extLst>
            </p:cNvPr>
            <p:cNvSpPr/>
            <p:nvPr/>
          </p:nvSpPr>
          <p:spPr>
            <a:xfrm>
              <a:off x="3749667" y="5468701"/>
              <a:ext cx="1624665" cy="124690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109DD04-B83B-C0EA-9249-BEAEA558411C}"/>
                </a:ext>
              </a:extLst>
            </p:cNvPr>
            <p:cNvSpPr txBox="1"/>
            <p:nvPr/>
          </p:nvSpPr>
          <p:spPr>
            <a:xfrm>
              <a:off x="3749667" y="5875088"/>
              <a:ext cx="16246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>
                  <a:latin typeface="Century Gothic" panose="020B0502020202020204" pitchFamily="34" charset="0"/>
                </a:rPr>
                <a:t>Immagine #3</a:t>
              </a:r>
              <a:endParaRPr lang="en-GB" sz="16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8615947-D7EE-515A-8D44-AA8E9D748CF4}"/>
              </a:ext>
            </a:extLst>
          </p:cNvPr>
          <p:cNvGrpSpPr/>
          <p:nvPr/>
        </p:nvGrpSpPr>
        <p:grpSpPr>
          <a:xfrm>
            <a:off x="7586447" y="5468700"/>
            <a:ext cx="1624665" cy="1246909"/>
            <a:chOff x="5556605" y="5468700"/>
            <a:chExt cx="1624665" cy="124690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F20DA70-63A6-8C3B-D3D7-BCA7582A531E}"/>
                </a:ext>
              </a:extLst>
            </p:cNvPr>
            <p:cNvSpPr/>
            <p:nvPr/>
          </p:nvSpPr>
          <p:spPr>
            <a:xfrm>
              <a:off x="5556605" y="5468700"/>
              <a:ext cx="1624665" cy="124690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E7864AE-3A32-3FFE-C111-8D0A1E848299}"/>
                </a:ext>
              </a:extLst>
            </p:cNvPr>
            <p:cNvSpPr txBox="1"/>
            <p:nvPr/>
          </p:nvSpPr>
          <p:spPr>
            <a:xfrm>
              <a:off x="5556605" y="5875087"/>
              <a:ext cx="16246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>
                  <a:latin typeface="Century Gothic" panose="020B0502020202020204" pitchFamily="34" charset="0"/>
                </a:rPr>
                <a:t>Immagine #4</a:t>
              </a:r>
              <a:endParaRPr lang="en-GB" sz="16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5D3D5EB-ABAD-C98B-AF43-352A30C4B37E}"/>
              </a:ext>
            </a:extLst>
          </p:cNvPr>
          <p:cNvGrpSpPr/>
          <p:nvPr/>
        </p:nvGrpSpPr>
        <p:grpSpPr>
          <a:xfrm>
            <a:off x="9889225" y="5468701"/>
            <a:ext cx="1624665" cy="1246909"/>
            <a:chOff x="7348461" y="5468701"/>
            <a:chExt cx="1624665" cy="1246909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B3EDA7A-C2FE-104F-A798-B57E12F134BE}"/>
                </a:ext>
              </a:extLst>
            </p:cNvPr>
            <p:cNvSpPr/>
            <p:nvPr/>
          </p:nvSpPr>
          <p:spPr>
            <a:xfrm>
              <a:off x="7348461" y="5468701"/>
              <a:ext cx="1624665" cy="124690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D1F3434-66CF-C458-1FD7-E368DB6D02C2}"/>
                </a:ext>
              </a:extLst>
            </p:cNvPr>
            <p:cNvSpPr txBox="1"/>
            <p:nvPr/>
          </p:nvSpPr>
          <p:spPr>
            <a:xfrm>
              <a:off x="7348461" y="5875088"/>
              <a:ext cx="16246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>
                  <a:latin typeface="Century Gothic" panose="020B0502020202020204" pitchFamily="34" charset="0"/>
                </a:rPr>
                <a:t>Immagine #5</a:t>
              </a:r>
              <a:endParaRPr lang="en-GB" sz="16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0" name="CasellaDiTesto 9">
            <a:extLst>
              <a:ext uri="{FF2B5EF4-FFF2-40B4-BE49-F238E27FC236}">
                <a16:creationId xmlns:a16="http://schemas.microsoft.com/office/drawing/2014/main" id="{25D6C0D8-3AB5-2879-A1AE-3041DE17451A}"/>
              </a:ext>
            </a:extLst>
          </p:cNvPr>
          <p:cNvSpPr txBox="1"/>
          <p:nvPr/>
        </p:nvSpPr>
        <p:spPr>
          <a:xfrm>
            <a:off x="217714" y="1147820"/>
            <a:ext cx="91101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solidFill>
                  <a:srgbClr val="971720"/>
                </a:solidFill>
                <a:latin typeface="Century Gothic"/>
                <a:cs typeface="Century Gothic"/>
              </a:rPr>
              <a:t>D</a:t>
            </a:r>
            <a:r>
              <a:rPr lang="it-IT" dirty="0">
                <a:solidFill>
                  <a:srgbClr val="162230"/>
                </a:solidFill>
                <a:latin typeface="Century Gothic"/>
                <a:cs typeface="Century Gothic"/>
              </a:rPr>
              <a:t>IPARTIMENTO DI </a:t>
            </a:r>
            <a:r>
              <a:rPr lang="it-IT" sz="2800" dirty="0">
                <a:solidFill>
                  <a:srgbClr val="971720"/>
                </a:solidFill>
                <a:latin typeface="Century Gothic"/>
                <a:cs typeface="Century Gothic"/>
              </a:rPr>
              <a:t>I</a:t>
            </a:r>
            <a:r>
              <a:rPr lang="it-IT" dirty="0">
                <a:solidFill>
                  <a:srgbClr val="162230"/>
                </a:solidFill>
                <a:latin typeface="Century Gothic"/>
                <a:cs typeface="Century Gothic"/>
              </a:rPr>
              <a:t>NGEGNERIA</a:t>
            </a:r>
            <a:r>
              <a:rPr lang="it-IT" dirty="0">
                <a:latin typeface="Century Gothic"/>
                <a:cs typeface="Century Gothic"/>
              </a:rPr>
              <a:t> </a:t>
            </a:r>
            <a:r>
              <a:rPr lang="it-IT" sz="2800" dirty="0">
                <a:solidFill>
                  <a:srgbClr val="971720"/>
                </a:solidFill>
                <a:latin typeface="Century Gothic"/>
                <a:cs typeface="Century Gothic"/>
              </a:rPr>
              <a:t>E</a:t>
            </a:r>
            <a:r>
              <a:rPr lang="it-IT" dirty="0">
                <a:solidFill>
                  <a:srgbClr val="162230"/>
                </a:solidFill>
                <a:latin typeface="Century Gothic"/>
                <a:cs typeface="Century Gothic"/>
              </a:rPr>
              <a:t>LETTRICA E </a:t>
            </a:r>
            <a:r>
              <a:rPr lang="it-IT" sz="2800" dirty="0">
                <a:solidFill>
                  <a:srgbClr val="971720"/>
                </a:solidFill>
                <a:latin typeface="Century Gothic"/>
                <a:cs typeface="Century Gothic"/>
              </a:rPr>
              <a:t>T</a:t>
            </a:r>
            <a:r>
              <a:rPr lang="it-IT" dirty="0">
                <a:solidFill>
                  <a:srgbClr val="162230"/>
                </a:solidFill>
                <a:latin typeface="Century Gothic"/>
                <a:cs typeface="Century Gothic"/>
              </a:rPr>
              <a:t>ECNOLOGIE DEL</a:t>
            </a:r>
            <a:r>
              <a:rPr lang="it-IT" dirty="0">
                <a:latin typeface="Century Gothic"/>
                <a:cs typeface="Century Gothic"/>
              </a:rPr>
              <a:t>L’</a:t>
            </a:r>
            <a:r>
              <a:rPr lang="it-IT" sz="2800" dirty="0">
                <a:solidFill>
                  <a:srgbClr val="971720"/>
                </a:solidFill>
                <a:latin typeface="Century Gothic"/>
                <a:cs typeface="Century Gothic"/>
              </a:rPr>
              <a:t>I</a:t>
            </a:r>
            <a:r>
              <a:rPr lang="it-IT" dirty="0">
                <a:solidFill>
                  <a:srgbClr val="162230"/>
                </a:solidFill>
                <a:latin typeface="Century Gothic"/>
                <a:cs typeface="Century Gothic"/>
              </a:rPr>
              <a:t>NFORMAZIONE</a:t>
            </a:r>
          </a:p>
          <a:p>
            <a:endParaRPr lang="it-IT" sz="800" dirty="0">
              <a:solidFill>
                <a:srgbClr val="162230"/>
              </a:solidFill>
              <a:latin typeface="Century Gothic"/>
              <a:cs typeface="Century Gothic"/>
            </a:endParaRPr>
          </a:p>
          <a:p>
            <a:r>
              <a:rPr lang="it-IT" dirty="0">
                <a:solidFill>
                  <a:srgbClr val="162230"/>
                </a:solidFill>
                <a:latin typeface="Century Gothic"/>
                <a:cs typeface="Century Gothic"/>
              </a:rPr>
              <a:t>SCUOLA POLITECNICA E DELLE SCIENZE DI BASE</a:t>
            </a:r>
          </a:p>
        </p:txBody>
      </p:sp>
      <p:sp>
        <p:nvSpPr>
          <p:cNvPr id="32" name="CasellaDiTesto 12">
            <a:extLst>
              <a:ext uri="{FF2B5EF4-FFF2-40B4-BE49-F238E27FC236}">
                <a16:creationId xmlns:a16="http://schemas.microsoft.com/office/drawing/2014/main" id="{38EFD608-08ED-887B-303A-AEDE2A4AA94C}"/>
              </a:ext>
            </a:extLst>
          </p:cNvPr>
          <p:cNvSpPr txBox="1"/>
          <p:nvPr/>
        </p:nvSpPr>
        <p:spPr>
          <a:xfrm>
            <a:off x="213416" y="3130141"/>
            <a:ext cx="914829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7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dirty="0">
                <a:solidFill>
                  <a:srgbClr val="971720"/>
                </a:solidFill>
                <a:latin typeface="Century Gothic"/>
                <a:cs typeface="Century Gothic"/>
              </a:rPr>
              <a:t>TITOLO</a:t>
            </a:r>
          </a:p>
          <a:p>
            <a:pPr>
              <a:spcBef>
                <a:spcPts val="18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1" dirty="0">
                <a:latin typeface="Century Gothic"/>
                <a:cs typeface="Century Gothic"/>
              </a:rPr>
              <a:t>Candidato</a:t>
            </a:r>
          </a:p>
          <a:p>
            <a:pPr>
              <a:spcBef>
                <a:spcPts val="18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1" dirty="0">
                <a:latin typeface="Century Gothic"/>
                <a:cs typeface="Century Gothic"/>
              </a:rPr>
              <a:t>Relatore</a:t>
            </a:r>
            <a:endParaRPr lang="it-IT" dirty="0"/>
          </a:p>
        </p:txBody>
      </p:sp>
      <p:sp>
        <p:nvSpPr>
          <p:cNvPr id="34" name="CasellaDiTesto 11">
            <a:extLst>
              <a:ext uri="{FF2B5EF4-FFF2-40B4-BE49-F238E27FC236}">
                <a16:creationId xmlns:a16="http://schemas.microsoft.com/office/drawing/2014/main" id="{544B29C9-AD94-C7B7-2FFE-708F9C0DC931}"/>
              </a:ext>
            </a:extLst>
          </p:cNvPr>
          <p:cNvSpPr txBox="1"/>
          <p:nvPr/>
        </p:nvSpPr>
        <p:spPr>
          <a:xfrm>
            <a:off x="249987" y="2375300"/>
            <a:ext cx="907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162230"/>
                </a:solidFill>
                <a:latin typeface="Century Gothic"/>
                <a:cs typeface="Century Gothic"/>
              </a:rPr>
              <a:t>LAUREA MAGISTRALE IN </a:t>
            </a:r>
            <a:r>
              <a:rPr lang="it-IT" b="1">
                <a:solidFill>
                  <a:srgbClr val="162230"/>
                </a:solidFill>
                <a:latin typeface="Century Gothic"/>
                <a:cs typeface="Century Gothic"/>
              </a:rPr>
              <a:t>INGEGNERIA DELL’AUTOMAZIONE E ROBOTICA</a:t>
            </a:r>
            <a:endParaRPr lang="it-IT" b="1" dirty="0">
              <a:solidFill>
                <a:srgbClr val="16223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1654687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10"/>
          <p:cNvSpPr/>
          <p:nvPr/>
        </p:nvSpPr>
        <p:spPr>
          <a:xfrm>
            <a:off x="0" y="6485074"/>
            <a:ext cx="12192000" cy="357822"/>
          </a:xfrm>
          <a:prstGeom prst="rect">
            <a:avLst/>
          </a:prstGeom>
          <a:solidFill>
            <a:srgbClr val="FFDC00"/>
          </a:solidFill>
          <a:ln w="9525" cap="flat" cmpd="sng" algn="ctr">
            <a:solidFill>
              <a:srgbClr val="16223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it-IT" kern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" name="Picture 2" descr="C:\Bruno\campus\unina\Stationery\Dipartimenti\DIETI\Logo_DIETI_Por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714" y="6522320"/>
            <a:ext cx="988444" cy="32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14286" y="6522320"/>
            <a:ext cx="83739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7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400" dirty="0">
                <a:solidFill>
                  <a:srgbClr val="162230"/>
                </a:solidFill>
                <a:latin typeface="Century Gothic"/>
                <a:cs typeface="Century Gothic"/>
              </a:rPr>
              <a:t>TITOLO   </a:t>
            </a:r>
            <a:fld id="{869F518B-0E9D-45D6-956E-1C11114F9F15}" type="slidenum">
              <a:rPr lang="it-IT" sz="1400" smtClean="0">
                <a:solidFill>
                  <a:srgbClr val="162230"/>
                </a:solidFill>
                <a:latin typeface="Century Gothic"/>
                <a:cs typeface="Century Gothic"/>
              </a:rPr>
              <a:pPr>
                <a:spcBef>
                  <a:spcPts val="175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r>
              <a:rPr lang="it-IT" sz="1400" dirty="0">
                <a:solidFill>
                  <a:srgbClr val="162230"/>
                </a:solidFill>
                <a:latin typeface="Century Gothic"/>
                <a:cs typeface="Century Gothic"/>
              </a:rPr>
              <a:t>/2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335325-D0F1-BB9A-B37B-9D0783AA7C90}"/>
              </a:ext>
            </a:extLst>
          </p:cNvPr>
          <p:cNvSpPr/>
          <p:nvPr/>
        </p:nvSpPr>
        <p:spPr>
          <a:xfrm>
            <a:off x="111616" y="122442"/>
            <a:ext cx="12080384" cy="4004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t-IT" sz="3200" dirty="0">
                <a:solidFill>
                  <a:srgbClr val="971720"/>
                </a:solidFill>
                <a:latin typeface="Century Gothic"/>
                <a:cs typeface="Century Gothic"/>
              </a:rPr>
              <a:t>SOMMARIO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Clr>
                <a:srgbClr val="FFDC00"/>
              </a:buClr>
              <a:buSzPct val="70000"/>
              <a:buFont typeface="Wingdings" pitchFamily="2" charset="2"/>
              <a:buChar char="u"/>
            </a:pPr>
            <a:r>
              <a:rPr lang="it-IT" sz="2400" dirty="0">
                <a:solidFill>
                  <a:srgbClr val="162230"/>
                </a:solidFill>
                <a:latin typeface="Century Gothic" pitchFamily="34" charset="0"/>
              </a:rPr>
              <a:t>Livello 1</a:t>
            </a: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buClr>
                <a:srgbClr val="971720"/>
              </a:buClr>
              <a:buSzPct val="70000"/>
              <a:buFont typeface="Wingdings" pitchFamily="2" charset="2"/>
              <a:buChar char="u"/>
            </a:pPr>
            <a:r>
              <a:rPr lang="it-IT" sz="2000" dirty="0">
                <a:solidFill>
                  <a:srgbClr val="162230"/>
                </a:solidFill>
                <a:latin typeface="Century Gothic" pitchFamily="34" charset="0"/>
              </a:rPr>
              <a:t>Livello 2</a:t>
            </a:r>
          </a:p>
          <a:p>
            <a:pPr marL="1257300" lvl="2" indent="-342900">
              <a:lnSpc>
                <a:spcPct val="150000"/>
              </a:lnSpc>
              <a:spcBef>
                <a:spcPct val="20000"/>
              </a:spcBef>
              <a:buClr>
                <a:srgbClr val="4A7EBB"/>
              </a:buClr>
              <a:buSzPct val="70000"/>
              <a:buFont typeface="Wingdings" pitchFamily="2" charset="2"/>
              <a:buChar char="u"/>
            </a:pPr>
            <a:r>
              <a:rPr lang="it-IT" dirty="0">
                <a:solidFill>
                  <a:srgbClr val="162230"/>
                </a:solidFill>
                <a:latin typeface="Century Gothic" pitchFamily="34" charset="0"/>
              </a:rPr>
              <a:t>Livello 3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Clr>
                <a:srgbClr val="FFDC00"/>
              </a:buClr>
              <a:buSzPct val="70000"/>
              <a:buFont typeface="Wingdings" pitchFamily="2" charset="2"/>
              <a:buChar char="u"/>
            </a:pPr>
            <a:r>
              <a:rPr lang="it-IT" sz="2400" dirty="0">
                <a:solidFill>
                  <a:srgbClr val="162230"/>
                </a:solidFill>
                <a:latin typeface="Century Gothic" pitchFamily="34" charset="0"/>
              </a:rPr>
              <a:t>Livello 1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Clr>
                <a:srgbClr val="FFDC00"/>
              </a:buClr>
              <a:buSzPct val="70000"/>
              <a:buFont typeface="Wingdings" pitchFamily="2" charset="2"/>
              <a:buChar char="u"/>
            </a:pPr>
            <a:r>
              <a:rPr lang="it-IT" sz="2400" dirty="0">
                <a:solidFill>
                  <a:srgbClr val="162230"/>
                </a:solidFill>
                <a:latin typeface="Century Gothic" pitchFamily="34" charset="0"/>
              </a:rPr>
              <a:t>Livello 1</a:t>
            </a:r>
          </a:p>
          <a:p>
            <a:pPr marL="800100" lvl="1" indent="-342900">
              <a:lnSpc>
                <a:spcPct val="150000"/>
              </a:lnSpc>
              <a:spcBef>
                <a:spcPct val="20000"/>
              </a:spcBef>
              <a:buClr>
                <a:srgbClr val="971720"/>
              </a:buClr>
              <a:buSzPct val="70000"/>
              <a:buFont typeface="Wingdings" pitchFamily="2" charset="2"/>
              <a:buChar char="u"/>
            </a:pPr>
            <a:r>
              <a:rPr lang="it-IT" sz="2000" dirty="0">
                <a:solidFill>
                  <a:srgbClr val="162230"/>
                </a:solidFill>
                <a:latin typeface="Century Gothic" pitchFamily="34" charset="0"/>
              </a:rPr>
              <a:t>Livello 2</a:t>
            </a:r>
          </a:p>
        </p:txBody>
      </p:sp>
    </p:spTree>
    <p:extLst>
      <p:ext uri="{BB962C8B-B14F-4D97-AF65-F5344CB8AC3E}">
        <p14:creationId xmlns:p14="http://schemas.microsoft.com/office/powerpoint/2010/main" val="33722113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55</Words>
  <Application>Microsoft Macintosh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</vt:lpstr>
      <vt:lpstr>Tema di Office</vt:lpstr>
      <vt:lpstr>PowerPoint Presentation</vt:lpstr>
      <vt:lpstr>PowerPoint Presentation</vt:lpstr>
    </vt:vector>
  </TitlesOfParts>
  <Company>Università degli Studi Federico II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studi in Ingegneria dell'Automazione</dc:title>
  <dc:subject>Presentazione</dc:subject>
  <dc:creator>Bruno Siciliano</dc:creator>
  <cp:lastModifiedBy>GIANMARIA DE TOMMASI</cp:lastModifiedBy>
  <cp:revision>77</cp:revision>
  <dcterms:created xsi:type="dcterms:W3CDTF">2013-09-05T14:27:33Z</dcterms:created>
  <dcterms:modified xsi:type="dcterms:W3CDTF">2022-12-12T07:04:15Z</dcterms:modified>
</cp:coreProperties>
</file>